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250588-E9A1-49F7-9C53-1B945C20742E}">
  <a:tblStyle styleId="{BC250588-E9A1-49F7-9C53-1B945C2074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059b93a0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059b93a0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059b93a0d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059b93a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cf99a74e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cf99a74e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059b93a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059b93a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cf99a74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cf99a74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cf99a74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cf99a74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059b93a0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059b93a0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059b93a0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059b93a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059b93a0d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059b93a0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imdb.com" TargetMode="External"/><Relationship Id="rId4" Type="http://schemas.openxmlformats.org/officeDocument/2006/relationships/hyperlink" Target="https://www.themoviedb.org/?language=en-US" TargetMode="External"/><Relationship Id="rId5" Type="http://schemas.openxmlformats.org/officeDocument/2006/relationships/hyperlink" Target="https://www.kaggle.com/rounakbanik/the-movies-dataset" TargetMode="External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amaloney3/mlenv_movie_success_predictor" TargetMode="External"/><Relationship Id="rId4" Type="http://schemas.openxmlformats.org/officeDocument/2006/relationships/hyperlink" Target="https://github.com/amaloney3/mlenv_movie_success_predictor/blob/main/README.m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maloney3/mlenv_movie_success_predictor" TargetMode="External"/><Relationship Id="rId4" Type="http://schemas.openxmlformats.org/officeDocument/2006/relationships/hyperlink" Target="https://github.com/amaloney3/mlenv_movie_success_predictor/blob/main/README.m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 Update.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38450"/>
            <a:ext cx="64959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predicting movie success using Movies MARK</a:t>
            </a:r>
            <a:r>
              <a:rPr b="1" baseline="30000" lang="en" sz="2500"/>
              <a:t>®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265176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Sam.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Sam is a newly promoted executive at ABC Movie Productions and is interested in determining the right mix of movie genre, Director’s talents, and A-list actors are going to be the recipe for the next blockbuster.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Before him, the boomers were sitting in rooms making all the calls but he thinks data science can flip the script.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098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Steel.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had a baby so he has no time to watch a bunch of bad movies. When he finally has a free evening, he wants the </a:t>
            </a:r>
            <a:r>
              <a:rPr lang="en" sz="1800">
                <a:solidFill>
                  <a:srgbClr val="000000"/>
                </a:solidFill>
              </a:rPr>
              <a:t>first movie he streams to be one he’s happy to talk about with his new baby boy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Let’s see what he should look for in his next popcorn night’s entertainment...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Whatever our solution will suggest, we should summarize here.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Steel discovered Movies MARK</a:t>
            </a:r>
            <a:r>
              <a:rPr b="1" baseline="30000" lang="en" sz="2500">
                <a:solidFill>
                  <a:schemeClr val="accent5"/>
                </a:solidFill>
              </a:rPr>
              <a:t>®</a:t>
            </a:r>
            <a:endParaRPr b="1" baseline="30000" sz="25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Now he can use our simple list of factors to determine if this is a movie he would be happy to watch.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Our Data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Internet Movies DataBase (IMDb)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The Movies DataBase (TMDB)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Kaggle Movies DataSet</a:t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https://www.imdb.com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https://www.themoviedb.org/?language=en-US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https://www.kaggle.com/rounakbanik/the-movies-dataset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991100" y="2661350"/>
            <a:ext cx="346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1970+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175" y="215200"/>
            <a:ext cx="2426239" cy="235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Placeholder for Dashboard Slides + Interactive Graphs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Clever saying to finish us off on a note with a touch of humor.</a:t>
            </a:r>
            <a:r>
              <a:rPr b="0" lang="en" sz="2300"/>
              <a:t>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Some sort of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summary bullet</a:t>
            </a:r>
            <a:r>
              <a:rPr lang="en"/>
              <a:t> of interest.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Thank you.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692400"/>
            <a:ext cx="3106226" cy="20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to Repository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to ReadMe.md file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 to Profile Report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6479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Stakeholder Updates: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to Repository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to ReadMe.md file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for project overview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Link to description of machine learning model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Link to database overview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Link to 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dashboard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 blueprint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See below for presentation blueprint</a:t>
            </a:r>
            <a:endParaRPr b="0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Pretty Graphs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196" name="Google Shape;196;p32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{BC250588-E9A1-49F7-9C53-1B945C20742E}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97" name="Google Shape;197;p32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8" name="Google Shape;198;p32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2020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99" name="Google Shape;199;p32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A trigger to kick us off</a:t>
            </a:r>
            <a:endParaRPr sz="1400"/>
          </a:p>
        </p:txBody>
      </p:sp>
      <p:sp>
        <p:nvSpPr>
          <p:cNvPr id="200" name="Google Shape;200;p32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1" name="Google Shape;201;p32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Something interesting</a:t>
            </a:r>
            <a:endParaRPr sz="1400"/>
          </a:p>
        </p:txBody>
      </p:sp>
      <p:sp>
        <p:nvSpPr>
          <p:cNvPr id="202" name="Google Shape;202;p32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3" name="Google Shape;203;p32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Timing of an event</a:t>
            </a:r>
            <a:endParaRPr sz="1400"/>
          </a:p>
        </p:txBody>
      </p:sp>
      <p:sp>
        <p:nvSpPr>
          <p:cNvPr id="204" name="Google Shape;204;p32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5" name="Google Shape;205;p32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Moment of consideration</a:t>
            </a:r>
            <a:endParaRPr sz="1400"/>
          </a:p>
        </p:txBody>
      </p:sp>
      <p:cxnSp>
        <p:nvCxnSpPr>
          <p:cNvPr id="206" name="Google Shape;206;p32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7" name="Google Shape;207;p32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08" name="Google Shape;208;p32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movie do you want to watch next?</a:t>
            </a:r>
            <a:endParaRPr/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2390275" y="3238450"/>
            <a:ext cx="6507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predicting movie success using Movies MARK</a:t>
            </a:r>
            <a:r>
              <a:rPr b="1" baseline="30000" lang="en" sz="2500"/>
              <a:t>®</a:t>
            </a:r>
            <a:endParaRPr b="1" sz="2400"/>
          </a:p>
        </p:txBody>
      </p:sp>
      <p:sp>
        <p:nvSpPr>
          <p:cNvPr id="86" name="Google Shape;86;p15"/>
          <p:cNvSpPr txBox="1"/>
          <p:nvPr/>
        </p:nvSpPr>
        <p:spPr>
          <a:xfrm>
            <a:off x="143350" y="2110213"/>
            <a:ext cx="26982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Note: this yellow box format indicates working notes for the team to serve as reminders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535775" y="712150"/>
            <a:ext cx="6479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Everyone loves movies.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92" name="Google Shape;92;p16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Streaming has reshaped cinema and the COVID-19 pandemic has left many of us wondering “what should we watch next?”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Using data-wrangling, programming, and machine learning skills, we plan to answer: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makes movies successful?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692400"/>
            <a:ext cx="3106226" cy="20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9" name="Google Shape;99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Team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Of budding Data Scientists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collaborated virtually across Zoom and Slack (as “the_clever_crew”) to bring you this fine work.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Maggie Allen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Andrew Malony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GitHub + Graphs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Rose Baumann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Database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Kathy Morrissey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Machine Learning Model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283100" y="712150"/>
            <a:ext cx="6828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 we must ask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How do we define Movie Success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1209525" y="2152950"/>
            <a:ext cx="69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sadfasdfa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481375" y="2571750"/>
            <a:ext cx="5197200" cy="2571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Popularity (Proprietary ratings, User Ratings)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Estimated Profitability (Revenue-Budget)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Awards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Ellen.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She is the owner of a new start up streaming service, Serenity Streaming. She’s looking to use AI and Machine Learning to help connect users with their favorite movie they have never even heard of.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Right now she’s still working out of her home office and realizes despite a ton of data, she needs a proof of concept machine learning model to get investment interest.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45583" l="18912" r="8849" t="7282"/>
          <a:stretch/>
        </p:blipFill>
        <p:spPr>
          <a:xfrm>
            <a:off x="152400" y="180950"/>
            <a:ext cx="4527950" cy="446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